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uongiorno Rastellino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mpact" panose="020B0806030902050204" pitchFamily="34" charset="0"/>
      <p:regular r:id="rId16"/>
    </p:embeddedFont>
    <p:embeddedFont>
      <p:font typeface="Poppins Bold" panose="020B0604020202020204" charset="0"/>
      <p:regular r:id="rId17"/>
    </p:embeddedFont>
    <p:embeddedFont>
      <p:font typeface="TT Fors" panose="020B0604020202020204" charset="0"/>
      <p:regular r:id="rId18"/>
    </p:embeddedFont>
    <p:embeddedFont>
      <p:font typeface="TT For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shleshalondhe" TargetMode="Externa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8653" y="1947608"/>
            <a:ext cx="17290694" cy="3706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75"/>
              </a:lnSpc>
            </a:pPr>
            <a:r>
              <a:rPr lang="en-US" sz="29300" dirty="0">
                <a:solidFill>
                  <a:srgbClr val="BB3535"/>
                </a:solidFill>
                <a:latin typeface="Impact"/>
                <a:ea typeface="Impact"/>
                <a:cs typeface="Impact"/>
                <a:sym typeface="Impact"/>
              </a:rPr>
              <a:t>ASHLESHA</a:t>
            </a:r>
          </a:p>
        </p:txBody>
      </p:sp>
      <p:sp>
        <p:nvSpPr>
          <p:cNvPr id="4" name="TextBox 4"/>
          <p:cNvSpPr txBox="1"/>
          <p:nvPr/>
        </p:nvSpPr>
        <p:spPr>
          <a:xfrm rot="497297">
            <a:off x="1653193" y="-1453660"/>
            <a:ext cx="10588677" cy="891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877"/>
              </a:lnSpc>
            </a:pPr>
            <a:r>
              <a:rPr lang="en-US" sz="52055" dirty="0">
                <a:solidFill>
                  <a:srgbClr val="000000"/>
                </a:solidFill>
                <a:latin typeface="Buongiorno Rastellino"/>
                <a:ea typeface="Buongiorno Rastellino"/>
                <a:cs typeface="Buongiorno Rastellino"/>
                <a:sym typeface="Buongiorno Rastellino"/>
              </a:rPr>
              <a:t>Londhe</a:t>
            </a:r>
          </a:p>
        </p:txBody>
      </p:sp>
      <p:sp>
        <p:nvSpPr>
          <p:cNvPr id="5" name="Freeform 5"/>
          <p:cNvSpPr/>
          <p:nvPr/>
        </p:nvSpPr>
        <p:spPr>
          <a:xfrm>
            <a:off x="12510455" y="2316719"/>
            <a:ext cx="4443445" cy="7970281"/>
          </a:xfrm>
          <a:custGeom>
            <a:avLst/>
            <a:gdLst/>
            <a:ahLst/>
            <a:cxnLst/>
            <a:rect l="l" t="t" r="r" b="b"/>
            <a:pathLst>
              <a:path w="4443445" h="7970281">
                <a:moveTo>
                  <a:pt x="0" y="0"/>
                </a:moveTo>
                <a:lnTo>
                  <a:pt x="4443445" y="0"/>
                </a:lnTo>
                <a:lnTo>
                  <a:pt x="4443445" y="7970281"/>
                </a:lnTo>
                <a:lnTo>
                  <a:pt x="0" y="7970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623" t="-79300" r="-7345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8781836"/>
            <a:ext cx="5096563" cy="47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</a:pPr>
            <a:r>
              <a:rPr lang="en-US" sz="3033" b="1">
                <a:solidFill>
                  <a:srgbClr val="EEEEEE"/>
                </a:solidFill>
                <a:latin typeface="Poppins Bold"/>
                <a:ea typeface="Poppins Bold"/>
                <a:cs typeface="Poppins Bold"/>
                <a:sym typeface="Poppins Bold"/>
              </a:rPr>
              <a:t>ASHLESHA LONDHE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2210" y="7030762"/>
            <a:ext cx="17583580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7"/>
              </a:lnSpc>
            </a:pPr>
            <a:r>
              <a:rPr lang="en-US" sz="21000" dirty="0">
                <a:solidFill>
                  <a:srgbClr val="BB3535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481676">
            <a:off x="11375726" y="2967410"/>
            <a:ext cx="3845642" cy="38456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990600"/>
            <a:ext cx="10097336" cy="530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9"/>
              </a:lnSpc>
            </a:pPr>
            <a:r>
              <a:rPr lang="en-US" sz="2342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Hello! I'm a creative developer and designer based in Pune. I specialize in building responsive web applications and engaging visual content.</a:t>
            </a:r>
          </a:p>
          <a:p>
            <a:pPr algn="l">
              <a:lnSpc>
                <a:spcPts val="3279"/>
              </a:lnSpc>
            </a:pPr>
            <a:endParaRPr lang="en-US" sz="2342">
              <a:solidFill>
                <a:srgbClr val="2B2A2A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279"/>
              </a:lnSpc>
            </a:pPr>
            <a:r>
              <a:rPr lang="en-US" sz="2342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With a degree in Electronics &amp; Telecommunication Engineering and hands-on experience in software development and graphic design, I blend logic with aesthetics.</a:t>
            </a:r>
          </a:p>
          <a:p>
            <a:pPr algn="l">
              <a:lnSpc>
                <a:spcPts val="3279"/>
              </a:lnSpc>
            </a:pPr>
            <a:endParaRPr lang="en-US" sz="2342">
              <a:solidFill>
                <a:srgbClr val="2B2A2A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l">
              <a:lnSpc>
                <a:spcPts val="3279"/>
              </a:lnSpc>
            </a:pPr>
            <a:r>
              <a:rPr lang="en-US" sz="2342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Currently, I’m working as a Design and Animation Associate at Redwood Algorithms, and previously interned at Cub To King IT Solutions and RN Web Brands Solutions.</a:t>
            </a:r>
          </a:p>
          <a:p>
            <a:pPr algn="l">
              <a:lnSpc>
                <a:spcPts val="3279"/>
              </a:lnSpc>
            </a:pPr>
            <a:endParaRPr lang="en-US" sz="2342">
              <a:solidFill>
                <a:srgbClr val="2B2A2A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0" lvl="0" indent="0" algn="l">
              <a:lnSpc>
                <a:spcPts val="3279"/>
              </a:lnSpc>
              <a:spcBef>
                <a:spcPct val="0"/>
              </a:spcBef>
            </a:pPr>
            <a:r>
              <a:rPr lang="en-US" sz="2342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I enjoy coding, designing user interfaces, creating brand content, and telling visual stories that connect with people.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43021" y="3061109"/>
            <a:ext cx="6644979" cy="540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128"/>
              </a:lnSpc>
            </a:pPr>
            <a:r>
              <a:rPr lang="en-US" sz="31520">
                <a:solidFill>
                  <a:srgbClr val="000000"/>
                </a:solidFill>
                <a:latin typeface="Buongiorno Rastellino"/>
                <a:ea typeface="Buongiorno Rastellino"/>
                <a:cs typeface="Buongiorno Rastellino"/>
                <a:sym typeface="Buongiorno Rastellino"/>
              </a:rPr>
              <a:t>Ashlesha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213588" y="1983716"/>
            <a:ext cx="213662" cy="239397"/>
          </a:xfrm>
          <a:custGeom>
            <a:avLst/>
            <a:gdLst/>
            <a:ahLst/>
            <a:cxnLst/>
            <a:rect l="l" t="t" r="r" b="b"/>
            <a:pathLst>
              <a:path w="213662" h="239397">
                <a:moveTo>
                  <a:pt x="0" y="0"/>
                </a:moveTo>
                <a:lnTo>
                  <a:pt x="213662" y="0"/>
                </a:lnTo>
                <a:lnTo>
                  <a:pt x="213662" y="239397"/>
                </a:lnTo>
                <a:lnTo>
                  <a:pt x="0" y="23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13588" y="3423520"/>
            <a:ext cx="213662" cy="239397"/>
          </a:xfrm>
          <a:custGeom>
            <a:avLst/>
            <a:gdLst/>
            <a:ahLst/>
            <a:cxnLst/>
            <a:rect l="l" t="t" r="r" b="b"/>
            <a:pathLst>
              <a:path w="213662" h="239397">
                <a:moveTo>
                  <a:pt x="0" y="0"/>
                </a:moveTo>
                <a:lnTo>
                  <a:pt x="213662" y="0"/>
                </a:lnTo>
                <a:lnTo>
                  <a:pt x="213662" y="239397"/>
                </a:lnTo>
                <a:lnTo>
                  <a:pt x="0" y="23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5101134" y="3066119"/>
            <a:ext cx="64287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203005" y="6210300"/>
            <a:ext cx="13837318" cy="2654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7"/>
              </a:lnSpc>
            </a:pPr>
            <a:r>
              <a:rPr lang="en-US" sz="21000" dirty="0">
                <a:solidFill>
                  <a:srgbClr val="BB3535"/>
                </a:solidFill>
                <a:latin typeface="Impact"/>
                <a:ea typeface="Impact"/>
                <a:cs typeface="Impact"/>
                <a:sym typeface="Impact"/>
              </a:rPr>
              <a:t>EDUCATION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5213588" y="4865746"/>
            <a:ext cx="213662" cy="239397"/>
          </a:xfrm>
          <a:custGeom>
            <a:avLst/>
            <a:gdLst/>
            <a:ahLst/>
            <a:cxnLst/>
            <a:rect l="l" t="t" r="r" b="b"/>
            <a:pathLst>
              <a:path w="213662" h="239397">
                <a:moveTo>
                  <a:pt x="0" y="0"/>
                </a:moveTo>
                <a:lnTo>
                  <a:pt x="213662" y="0"/>
                </a:lnTo>
                <a:lnTo>
                  <a:pt x="213662" y="239397"/>
                </a:lnTo>
                <a:lnTo>
                  <a:pt x="0" y="23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5213588" y="4508559"/>
            <a:ext cx="64287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 rot="-879257">
            <a:off x="12694837" y="2335207"/>
            <a:ext cx="3845642" cy="384564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5"/>
              <a:stretch>
                <a:fillRect l="-25187" r="-25187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0" y="2395995"/>
            <a:ext cx="5840573" cy="7891005"/>
          </a:xfrm>
          <a:custGeom>
            <a:avLst/>
            <a:gdLst/>
            <a:ahLst/>
            <a:cxnLst/>
            <a:rect l="l" t="t" r="r" b="b"/>
            <a:pathLst>
              <a:path w="5840573" h="7891005">
                <a:moveTo>
                  <a:pt x="0" y="0"/>
                </a:moveTo>
                <a:lnTo>
                  <a:pt x="5840573" y="0"/>
                </a:lnTo>
                <a:lnTo>
                  <a:pt x="5840573" y="7891005"/>
                </a:lnTo>
                <a:lnTo>
                  <a:pt x="0" y="7891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685" t="-10674" b="-645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728119" y="1873210"/>
            <a:ext cx="6619596" cy="41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9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Dr. D. Y. Patil Institute of Technology, Pune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28119" y="3313014"/>
            <a:ext cx="6619596" cy="41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9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MIT Jr. College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8119" y="2407173"/>
            <a:ext cx="6732050" cy="11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7"/>
              </a:lnSpc>
            </a:pPr>
            <a:r>
              <a:rPr lang="en-US" sz="2190" b="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B.E. in EnTC | CGPA: 8.57/10 (2021–2024)</a:t>
            </a:r>
          </a:p>
          <a:p>
            <a:pPr algn="l">
              <a:lnSpc>
                <a:spcPts val="3067"/>
              </a:lnSpc>
            </a:pPr>
            <a:endParaRPr lang="en-US" sz="2190" b="1">
              <a:solidFill>
                <a:srgbClr val="000000"/>
              </a:solidFill>
              <a:latin typeface="TT Fors Bold"/>
              <a:ea typeface="TT Fors Bold"/>
              <a:cs typeface="TT Fors Bold"/>
              <a:sym typeface="TT Fors Bold"/>
            </a:endParaRPr>
          </a:p>
          <a:p>
            <a:pPr marL="0" lvl="1" indent="0" algn="l">
              <a:lnSpc>
                <a:spcPts val="3067"/>
              </a:lnSpc>
              <a:spcBef>
                <a:spcPct val="0"/>
              </a:spcBef>
            </a:pPr>
            <a:endParaRPr lang="en-US" sz="2190" b="1">
              <a:solidFill>
                <a:srgbClr val="000000"/>
              </a:solidFill>
              <a:latin typeface="TT Fors Bold"/>
              <a:ea typeface="TT Fors Bold"/>
              <a:cs typeface="TT Fors Bold"/>
              <a:sym typeface="TT For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28119" y="3846976"/>
            <a:ext cx="3309798" cy="3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67"/>
              </a:lnSpc>
              <a:spcBef>
                <a:spcPct val="0"/>
              </a:spcBef>
            </a:pPr>
            <a:r>
              <a:rPr lang="en-US" sz="2190" b="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12th – 66.46% (2020)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40573" y="4755454"/>
            <a:ext cx="6619596" cy="41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9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S.N.B.P. International School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40573" y="5289416"/>
            <a:ext cx="3197344" cy="3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067"/>
              </a:lnSpc>
              <a:spcBef>
                <a:spcPct val="0"/>
              </a:spcBef>
            </a:pPr>
            <a:r>
              <a:rPr lang="en-US" sz="2190" b="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10th – 78.80% (2018)</a:t>
            </a:r>
          </a:p>
        </p:txBody>
      </p:sp>
    </p:spTree>
  </p:cSld>
  <p:clrMapOvr>
    <a:masterClrMapping/>
  </p:clrMapOvr>
  <p:transition spd="slow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71550" y="2106375"/>
            <a:ext cx="13460077" cy="277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85"/>
              </a:lnSpc>
            </a:pPr>
            <a:r>
              <a:rPr lang="en-US" sz="20592">
                <a:solidFill>
                  <a:srgbClr val="BB3535"/>
                </a:solidFill>
                <a:latin typeface="Impact"/>
                <a:ea typeface="Impact"/>
                <a:cs typeface="Impact"/>
                <a:sym typeface="Impact"/>
              </a:rPr>
              <a:t>EXPERIENCE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4383958"/>
            <a:ext cx="3845642" cy="38456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122626" y="4383958"/>
            <a:ext cx="3983274" cy="683389"/>
            <a:chOff x="0" y="0"/>
            <a:chExt cx="1768590" cy="3034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68590" cy="303427"/>
            </a:xfrm>
            <a:custGeom>
              <a:avLst/>
              <a:gdLst/>
              <a:ahLst/>
              <a:cxnLst/>
              <a:rect l="l" t="t" r="r" b="b"/>
              <a:pathLst>
                <a:path w="1768590" h="303427">
                  <a:moveTo>
                    <a:pt x="151714" y="0"/>
                  </a:moveTo>
                  <a:lnTo>
                    <a:pt x="1616876" y="0"/>
                  </a:lnTo>
                  <a:cubicBezTo>
                    <a:pt x="1700665" y="0"/>
                    <a:pt x="1768590" y="67925"/>
                    <a:pt x="1768590" y="151714"/>
                  </a:cubicBezTo>
                  <a:lnTo>
                    <a:pt x="1768590" y="151714"/>
                  </a:lnTo>
                  <a:cubicBezTo>
                    <a:pt x="1768590" y="191951"/>
                    <a:pt x="1752606" y="230540"/>
                    <a:pt x="1724154" y="258992"/>
                  </a:cubicBezTo>
                  <a:cubicBezTo>
                    <a:pt x="1695702" y="287443"/>
                    <a:pt x="1657113" y="303427"/>
                    <a:pt x="1616876" y="303427"/>
                  </a:cubicBezTo>
                  <a:lnTo>
                    <a:pt x="151714" y="303427"/>
                  </a:lnTo>
                  <a:cubicBezTo>
                    <a:pt x="67925" y="303427"/>
                    <a:pt x="0" y="235503"/>
                    <a:pt x="0" y="151714"/>
                  </a:cubicBezTo>
                  <a:lnTo>
                    <a:pt x="0" y="151714"/>
                  </a:lnTo>
                  <a:cubicBezTo>
                    <a:pt x="0" y="67925"/>
                    <a:pt x="67925" y="0"/>
                    <a:pt x="1517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768590" cy="351052"/>
            </a:xfrm>
            <a:prstGeom prst="rect">
              <a:avLst/>
            </a:prstGeom>
          </p:spPr>
          <p:txBody>
            <a:bodyPr lIns="59845" tIns="59845" rIns="59845" bIns="59845" rtlCol="0" anchor="ctr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68142" y="4383958"/>
            <a:ext cx="3983274" cy="683389"/>
            <a:chOff x="0" y="0"/>
            <a:chExt cx="1768590" cy="3034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68590" cy="303427"/>
            </a:xfrm>
            <a:custGeom>
              <a:avLst/>
              <a:gdLst/>
              <a:ahLst/>
              <a:cxnLst/>
              <a:rect l="l" t="t" r="r" b="b"/>
              <a:pathLst>
                <a:path w="1768590" h="303427">
                  <a:moveTo>
                    <a:pt x="151714" y="0"/>
                  </a:moveTo>
                  <a:lnTo>
                    <a:pt x="1616876" y="0"/>
                  </a:lnTo>
                  <a:cubicBezTo>
                    <a:pt x="1700665" y="0"/>
                    <a:pt x="1768590" y="67925"/>
                    <a:pt x="1768590" y="151714"/>
                  </a:cubicBezTo>
                  <a:lnTo>
                    <a:pt x="1768590" y="151714"/>
                  </a:lnTo>
                  <a:cubicBezTo>
                    <a:pt x="1768590" y="191951"/>
                    <a:pt x="1752606" y="230540"/>
                    <a:pt x="1724154" y="258992"/>
                  </a:cubicBezTo>
                  <a:cubicBezTo>
                    <a:pt x="1695702" y="287443"/>
                    <a:pt x="1657113" y="303427"/>
                    <a:pt x="1616876" y="303427"/>
                  </a:cubicBezTo>
                  <a:lnTo>
                    <a:pt x="151714" y="303427"/>
                  </a:lnTo>
                  <a:cubicBezTo>
                    <a:pt x="67925" y="303427"/>
                    <a:pt x="0" y="235503"/>
                    <a:pt x="0" y="151714"/>
                  </a:cubicBezTo>
                  <a:lnTo>
                    <a:pt x="0" y="151714"/>
                  </a:lnTo>
                  <a:cubicBezTo>
                    <a:pt x="0" y="67925"/>
                    <a:pt x="67925" y="0"/>
                    <a:pt x="1517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768590" cy="351052"/>
            </a:xfrm>
            <a:prstGeom prst="rect">
              <a:avLst/>
            </a:prstGeom>
          </p:spPr>
          <p:txBody>
            <a:bodyPr lIns="59845" tIns="59845" rIns="59845" bIns="59845" rtlCol="0" anchor="ctr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499066" y="4383958"/>
            <a:ext cx="3983274" cy="683389"/>
            <a:chOff x="0" y="0"/>
            <a:chExt cx="1768590" cy="3034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8590" cy="303427"/>
            </a:xfrm>
            <a:custGeom>
              <a:avLst/>
              <a:gdLst/>
              <a:ahLst/>
              <a:cxnLst/>
              <a:rect l="l" t="t" r="r" b="b"/>
              <a:pathLst>
                <a:path w="1768590" h="303427">
                  <a:moveTo>
                    <a:pt x="151714" y="0"/>
                  </a:moveTo>
                  <a:lnTo>
                    <a:pt x="1616876" y="0"/>
                  </a:lnTo>
                  <a:cubicBezTo>
                    <a:pt x="1700665" y="0"/>
                    <a:pt x="1768590" y="67925"/>
                    <a:pt x="1768590" y="151714"/>
                  </a:cubicBezTo>
                  <a:lnTo>
                    <a:pt x="1768590" y="151714"/>
                  </a:lnTo>
                  <a:cubicBezTo>
                    <a:pt x="1768590" y="191951"/>
                    <a:pt x="1752606" y="230540"/>
                    <a:pt x="1724154" y="258992"/>
                  </a:cubicBezTo>
                  <a:cubicBezTo>
                    <a:pt x="1695702" y="287443"/>
                    <a:pt x="1657113" y="303427"/>
                    <a:pt x="1616876" y="303427"/>
                  </a:cubicBezTo>
                  <a:lnTo>
                    <a:pt x="151714" y="303427"/>
                  </a:lnTo>
                  <a:cubicBezTo>
                    <a:pt x="67925" y="303427"/>
                    <a:pt x="0" y="235503"/>
                    <a:pt x="0" y="151714"/>
                  </a:cubicBezTo>
                  <a:lnTo>
                    <a:pt x="0" y="151714"/>
                  </a:lnTo>
                  <a:cubicBezTo>
                    <a:pt x="0" y="67925"/>
                    <a:pt x="67925" y="0"/>
                    <a:pt x="1517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68590" cy="351052"/>
            </a:xfrm>
            <a:prstGeom prst="rect">
              <a:avLst/>
            </a:prstGeom>
          </p:spPr>
          <p:txBody>
            <a:bodyPr lIns="59845" tIns="59845" rIns="59845" bIns="59845" rtlCol="0" anchor="ctr"/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288722" y="4437427"/>
            <a:ext cx="3651082" cy="611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8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DESIGN AND ANIMATION ASSOCIATE,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22626" y="5150394"/>
            <a:ext cx="3983274" cy="170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9"/>
              </a:lnSpc>
            </a:pPr>
            <a:r>
              <a:rPr lang="en-US" sz="1642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March 2025 – Present</a:t>
            </a:r>
          </a:p>
          <a:p>
            <a:pPr marL="354689" lvl="1" indent="-177344" algn="l">
              <a:lnSpc>
                <a:spcPts val="2299"/>
              </a:lnSpc>
              <a:buFont typeface="Arial"/>
              <a:buChar char="•"/>
            </a:pPr>
            <a:r>
              <a:rPr lang="en-US" sz="1642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Created engaging animations and graphics to boost digital branding.</a:t>
            </a:r>
          </a:p>
          <a:p>
            <a:pPr marL="354689" lvl="1" indent="-177344" algn="l">
              <a:lnSpc>
                <a:spcPts val="2299"/>
              </a:lnSpc>
              <a:buFont typeface="Arial"/>
              <a:buChar char="•"/>
            </a:pPr>
            <a:r>
              <a:rPr lang="en-US" sz="1642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Collaborated with marketing and dev teams for cohesive visual output.</a:t>
            </a:r>
          </a:p>
          <a:p>
            <a:pPr marL="0" lvl="0" indent="0" algn="l">
              <a:lnSpc>
                <a:spcPts val="2299"/>
              </a:lnSpc>
              <a:spcBef>
                <a:spcPct val="0"/>
              </a:spcBef>
            </a:pPr>
            <a:endParaRPr lang="en-US" sz="1642">
              <a:solidFill>
                <a:srgbClr val="2B2A2A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68142" y="5150394"/>
            <a:ext cx="3983274" cy="1987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9"/>
              </a:lnSpc>
              <a:spcBef>
                <a:spcPct val="0"/>
              </a:spcBef>
            </a:pPr>
            <a:r>
              <a:rPr lang="en-US" sz="1642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June 2024 – Feb 2025</a:t>
            </a:r>
          </a:p>
          <a:p>
            <a:pPr marL="354689" lvl="1" indent="-177344" algn="l">
              <a:lnSpc>
                <a:spcPts val="2299"/>
              </a:lnSpc>
              <a:spcBef>
                <a:spcPct val="0"/>
              </a:spcBef>
              <a:buFont typeface="Arial"/>
              <a:buChar char="•"/>
            </a:pPr>
            <a:r>
              <a:rPr lang="en-US" sz="1642" u="none" strike="noStrike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Built responsive websites including clones of Amazon, Microsoft, and Facebook.</a:t>
            </a:r>
          </a:p>
          <a:p>
            <a:pPr marL="354689" lvl="1" indent="-177344" algn="l">
              <a:lnSpc>
                <a:spcPts val="2299"/>
              </a:lnSpc>
              <a:spcBef>
                <a:spcPct val="0"/>
              </a:spcBef>
              <a:buFont typeface="Arial"/>
              <a:buChar char="•"/>
            </a:pPr>
            <a:r>
              <a:rPr lang="en-US" sz="1642" u="none" strike="noStrike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Focused on performance, UI/UX, and team collaboration.</a:t>
            </a:r>
          </a:p>
          <a:p>
            <a:pPr marL="0" lvl="0" indent="0" algn="l">
              <a:lnSpc>
                <a:spcPts val="2299"/>
              </a:lnSpc>
              <a:spcBef>
                <a:spcPct val="0"/>
              </a:spcBef>
            </a:pPr>
            <a:endParaRPr lang="en-US" sz="1642" u="none" strike="noStrike">
              <a:solidFill>
                <a:srgbClr val="2B2A2A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98610" y="4410248"/>
            <a:ext cx="3522339" cy="611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2"/>
              </a:lnSpc>
              <a:spcBef>
                <a:spcPct val="0"/>
              </a:spcBef>
            </a:pPr>
            <a:r>
              <a:rPr lang="en-US" sz="1899" u="none" strike="noStrike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JUNIOR SOFTWARE DEVELOPER INTERN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99066" y="5150394"/>
            <a:ext cx="3983274" cy="170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99"/>
              </a:lnSpc>
              <a:spcBef>
                <a:spcPct val="0"/>
              </a:spcBef>
            </a:pPr>
            <a:r>
              <a:rPr lang="en-US" sz="1642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Jan 2023 – Mar 2023</a:t>
            </a:r>
          </a:p>
          <a:p>
            <a:pPr marL="354689" lvl="1" indent="-177344" algn="l">
              <a:lnSpc>
                <a:spcPts val="2299"/>
              </a:lnSpc>
              <a:spcBef>
                <a:spcPct val="0"/>
              </a:spcBef>
              <a:buFont typeface="Arial"/>
              <a:buChar char="•"/>
            </a:pPr>
            <a:r>
              <a:rPr lang="en-US" sz="1642" u="none" strike="noStrike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Developed WordPress guides for non-tech users.</a:t>
            </a:r>
          </a:p>
          <a:p>
            <a:pPr marL="354689" lvl="1" indent="-177344" algn="l">
              <a:lnSpc>
                <a:spcPts val="2299"/>
              </a:lnSpc>
              <a:spcBef>
                <a:spcPct val="0"/>
              </a:spcBef>
              <a:buFont typeface="Arial"/>
              <a:buChar char="•"/>
            </a:pPr>
            <a:r>
              <a:rPr lang="en-US" sz="1642" u="none" strike="noStrike">
                <a:solidFill>
                  <a:srgbClr val="2B2A2A"/>
                </a:solidFill>
                <a:latin typeface="TT Fors"/>
                <a:ea typeface="TT Fors"/>
                <a:cs typeface="TT Fors"/>
                <a:sym typeface="TT Fors"/>
              </a:rPr>
              <a:t>Worked on SEO, security, and design optimization.</a:t>
            </a:r>
          </a:p>
          <a:p>
            <a:pPr marL="0" lvl="0" indent="0" algn="l">
              <a:lnSpc>
                <a:spcPts val="2299"/>
              </a:lnSpc>
              <a:spcBef>
                <a:spcPct val="0"/>
              </a:spcBef>
            </a:pPr>
            <a:endParaRPr lang="en-US" sz="1642" u="none" strike="noStrike">
              <a:solidFill>
                <a:srgbClr val="2B2A2A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869358" y="4553771"/>
            <a:ext cx="3242690" cy="30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2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G</a:t>
            </a:r>
            <a:r>
              <a:rPr lang="en-US" sz="1899" u="none" strike="noStrike">
                <a:solidFill>
                  <a:srgbClr val="FFFFFF"/>
                </a:solidFill>
                <a:latin typeface="TT Fors"/>
                <a:ea typeface="TT Fors"/>
                <a:cs typeface="TT Fors"/>
                <a:sym typeface="TT Fors"/>
              </a:rPr>
              <a:t>RAPHIC DESIGN INTERN</a:t>
            </a:r>
          </a:p>
        </p:txBody>
      </p:sp>
    </p:spTree>
  </p:cSld>
  <p:clrMapOvr>
    <a:masterClrMapping/>
  </p:clrMapOvr>
  <p:transition spd="slow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22737" y="6685791"/>
            <a:ext cx="9900457" cy="244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794"/>
              </a:lnSpc>
            </a:pPr>
            <a:r>
              <a:rPr lang="en-US" sz="18042">
                <a:solidFill>
                  <a:srgbClr val="BB3535"/>
                </a:solidFill>
                <a:latin typeface="Impact"/>
                <a:ea typeface="Impact"/>
                <a:cs typeface="Impact"/>
                <a:sym typeface="Impact"/>
              </a:rPr>
              <a:t>PREVIOUS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49874" y="3928788"/>
            <a:ext cx="4754413" cy="409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76"/>
              </a:lnSpc>
            </a:pPr>
            <a:r>
              <a:rPr lang="en-US" sz="23911">
                <a:solidFill>
                  <a:srgbClr val="000000"/>
                </a:solidFill>
                <a:latin typeface="Buongiorno Rastellino"/>
                <a:ea typeface="Buongiorno Rastellino"/>
                <a:cs typeface="Buongiorno Rastellino"/>
                <a:sym typeface="Buongiorno Rastellino"/>
              </a:rPr>
              <a:t>Project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10048" y="3240986"/>
            <a:ext cx="4990643" cy="499064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3"/>
              <a:stretch>
                <a:fillRect l="-57728" r="-57728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47383" y="2393913"/>
            <a:ext cx="3811281" cy="381128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4"/>
              <a:stretch>
                <a:fillRect l="-56552" r="-5655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205356" y="2056385"/>
            <a:ext cx="2471039" cy="247103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5"/>
              <a:stretch>
                <a:fillRect l="-94228" r="-22941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268657" y="3291905"/>
            <a:ext cx="4990643" cy="499064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3"/>
              <a:stretch>
                <a:fillRect r="-11545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810684" y="2393913"/>
            <a:ext cx="3811281" cy="381128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692954" y="2056385"/>
            <a:ext cx="2471039" cy="247103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24460" y="124460"/>
              <a:ext cx="6101080" cy="6101080"/>
            </a:xfrm>
            <a:custGeom>
              <a:avLst/>
              <a:gdLst/>
              <a:ahLst/>
              <a:cxnLst/>
              <a:rect l="l" t="t" r="r" b="b"/>
              <a:pathLst>
                <a:path w="6101080" h="6101080">
                  <a:moveTo>
                    <a:pt x="0" y="0"/>
                  </a:moveTo>
                  <a:lnTo>
                    <a:pt x="6101080" y="0"/>
                  </a:lnTo>
                  <a:lnTo>
                    <a:pt x="6101080" y="6101080"/>
                  </a:lnTo>
                  <a:lnTo>
                    <a:pt x="0" y="610108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6350000"/>
                  </a:moveTo>
                  <a:lnTo>
                    <a:pt x="0" y="6350000"/>
                  </a:lnTo>
                  <a:lnTo>
                    <a:pt x="0" y="0"/>
                  </a:lnTo>
                  <a:lnTo>
                    <a:pt x="6350000" y="0"/>
                  </a:lnTo>
                  <a:lnTo>
                    <a:pt x="6350000" y="6350000"/>
                  </a:lnTo>
                  <a:close/>
                  <a:moveTo>
                    <a:pt x="248920" y="6101080"/>
                  </a:moveTo>
                  <a:lnTo>
                    <a:pt x="6099810" y="6101080"/>
                  </a:lnTo>
                  <a:lnTo>
                    <a:pt x="6099810" y="248920"/>
                  </a:lnTo>
                  <a:lnTo>
                    <a:pt x="248920" y="248920"/>
                  </a:lnTo>
                  <a:lnTo>
                    <a:pt x="248920" y="61010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47108" y="6707869"/>
            <a:ext cx="9900457" cy="244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94"/>
              </a:lnSpc>
            </a:pPr>
            <a:r>
              <a:rPr lang="en-US" sz="18042">
                <a:solidFill>
                  <a:srgbClr val="BB3535"/>
                </a:solidFill>
                <a:latin typeface="Impact"/>
                <a:ea typeface="Impact"/>
                <a:cs typeface="Impact"/>
                <a:sym typeface="Impact"/>
              </a:rPr>
              <a:t>PREVIOUS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25266" y="3927597"/>
            <a:ext cx="4754413" cy="409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76"/>
              </a:lnSpc>
            </a:pPr>
            <a:r>
              <a:rPr lang="en-US" sz="23911">
                <a:solidFill>
                  <a:srgbClr val="000000"/>
                </a:solidFill>
                <a:latin typeface="Buongiorno Rastellino"/>
                <a:ea typeface="Buongiorno Rastellino"/>
                <a:cs typeface="Buongiorno Rastellino"/>
                <a:sym typeface="Buongiorno Rastellino"/>
              </a:rPr>
              <a:t>Project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55854" y="2027357"/>
            <a:ext cx="9900457" cy="244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4"/>
              </a:lnSpc>
            </a:pPr>
            <a:r>
              <a:rPr lang="en-US" sz="18042">
                <a:solidFill>
                  <a:srgbClr val="BB3535"/>
                </a:solidFill>
                <a:latin typeface="Impact"/>
                <a:ea typeface="Impact"/>
                <a:cs typeface="Impact"/>
                <a:sym typeface="Impact"/>
              </a:rPr>
              <a:t>SKILLS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352865" y="4305932"/>
            <a:ext cx="4011955" cy="4064998"/>
            <a:chOff x="0" y="0"/>
            <a:chExt cx="981332" cy="9943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1332" cy="994306"/>
            </a:xfrm>
            <a:custGeom>
              <a:avLst/>
              <a:gdLst/>
              <a:ahLst/>
              <a:cxnLst/>
              <a:rect l="l" t="t" r="r" b="b"/>
              <a:pathLst>
                <a:path w="981332" h="994306">
                  <a:moveTo>
                    <a:pt x="0" y="0"/>
                  </a:moveTo>
                  <a:lnTo>
                    <a:pt x="981332" y="0"/>
                  </a:lnTo>
                  <a:lnTo>
                    <a:pt x="981332" y="994306"/>
                  </a:lnTo>
                  <a:lnTo>
                    <a:pt x="0" y="994306"/>
                  </a:lnTo>
                  <a:close/>
                </a:path>
              </a:pathLst>
            </a:custGeom>
            <a:blipFill>
              <a:blip r:embed="rId3"/>
              <a:stretch>
                <a:fillRect l="-2523" r="-173967" b="-2665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247345" y="4305932"/>
            <a:ext cx="4011955" cy="4064998"/>
            <a:chOff x="0" y="0"/>
            <a:chExt cx="981332" cy="9943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1332" cy="994306"/>
            </a:xfrm>
            <a:custGeom>
              <a:avLst/>
              <a:gdLst/>
              <a:ahLst/>
              <a:cxnLst/>
              <a:rect l="l" t="t" r="r" b="b"/>
              <a:pathLst>
                <a:path w="981332" h="994306">
                  <a:moveTo>
                    <a:pt x="0" y="0"/>
                  </a:moveTo>
                  <a:lnTo>
                    <a:pt x="981332" y="0"/>
                  </a:lnTo>
                  <a:lnTo>
                    <a:pt x="981332" y="994306"/>
                  </a:lnTo>
                  <a:lnTo>
                    <a:pt x="0" y="994306"/>
                  </a:lnTo>
                  <a:close/>
                </a:path>
              </a:pathLst>
            </a:custGeom>
            <a:blipFill>
              <a:blip r:embed="rId4"/>
              <a:stretch>
                <a:fillRect l="-42261" t="-12632" r="-44740" b="-1040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688941" y="4305932"/>
            <a:ext cx="3234283" cy="4064998"/>
            <a:chOff x="0" y="0"/>
            <a:chExt cx="791112" cy="9943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91112" cy="994306"/>
            </a:xfrm>
            <a:custGeom>
              <a:avLst/>
              <a:gdLst/>
              <a:ahLst/>
              <a:cxnLst/>
              <a:rect l="l" t="t" r="r" b="b"/>
              <a:pathLst>
                <a:path w="791112" h="994306">
                  <a:moveTo>
                    <a:pt x="0" y="0"/>
                  </a:moveTo>
                  <a:lnTo>
                    <a:pt x="791112" y="0"/>
                  </a:lnTo>
                  <a:lnTo>
                    <a:pt x="791112" y="994306"/>
                  </a:lnTo>
                  <a:lnTo>
                    <a:pt x="0" y="994306"/>
                  </a:lnTo>
                  <a:close/>
                </a:path>
              </a:pathLst>
            </a:custGeom>
            <a:blipFill>
              <a:blip r:embed="rId5"/>
              <a:stretch>
                <a:fillRect l="-8954" t="-29504" r="-15989" b="-3042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340141"/>
            <a:ext cx="4000315" cy="124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663" spc="1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THE SKILL OF CREATING VISUAL DESIGNS SUCH AS POSTERS, BROCHURES, ADVERTISEMENTS, VIDEOS, AND DIGITAL MATERIALS.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734763"/>
            <a:ext cx="4000315" cy="124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663" spc="1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CREATING THE VISUAL IDENTITY OF A BRAND, INCLUDING LOGOS, COLOR SCHEMES, TYPOGRAPHY, AND OTHER GRAPHIC ELEMENTS.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129385"/>
            <a:ext cx="4000315" cy="124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663" spc="16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CREATING RESPONSIVE AND VISUALLY APPEALING WEBSITES USING HTML, CSS, JAVASCRIPT, WORDPRESS, AND WIX.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848791"/>
            <a:ext cx="3252903" cy="43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u="sng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GRAPHIC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243413"/>
            <a:ext cx="2255691" cy="43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u="sng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BRANDING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638034"/>
            <a:ext cx="2905922" cy="43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 u="sng" spc="24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WEBSITE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024" b="-10802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05942" y="2000977"/>
            <a:ext cx="4753358" cy="5604330"/>
          </a:xfrm>
          <a:custGeom>
            <a:avLst/>
            <a:gdLst/>
            <a:ahLst/>
            <a:cxnLst/>
            <a:rect l="l" t="t" r="r" b="b"/>
            <a:pathLst>
              <a:path w="4753358" h="5604330">
                <a:moveTo>
                  <a:pt x="0" y="0"/>
                </a:moveTo>
                <a:lnTo>
                  <a:pt x="4753358" y="0"/>
                </a:lnTo>
                <a:lnTo>
                  <a:pt x="4753358" y="5604329"/>
                </a:lnTo>
                <a:lnTo>
                  <a:pt x="0" y="5604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926" t="-25317" r="-22934" b="-2152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88415" y="6562059"/>
            <a:ext cx="9900457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94"/>
              </a:lnSpc>
            </a:pPr>
            <a:r>
              <a:rPr lang="en-US" sz="15000" dirty="0">
                <a:solidFill>
                  <a:srgbClr val="BB3535"/>
                </a:solidFill>
                <a:latin typeface="Impact"/>
                <a:ea typeface="Impact"/>
                <a:cs typeface="Impact"/>
                <a:sym typeface="Impact"/>
              </a:rPr>
              <a:t>HOBBIES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505942" y="7605306"/>
            <a:ext cx="4753358" cy="690242"/>
            <a:chOff x="0" y="0"/>
            <a:chExt cx="1251913" cy="181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1913" cy="181792"/>
            </a:xfrm>
            <a:custGeom>
              <a:avLst/>
              <a:gdLst/>
              <a:ahLst/>
              <a:cxnLst/>
              <a:rect l="l" t="t" r="r" b="b"/>
              <a:pathLst>
                <a:path w="1251913" h="181792">
                  <a:moveTo>
                    <a:pt x="0" y="0"/>
                  </a:moveTo>
                  <a:lnTo>
                    <a:pt x="1251913" y="0"/>
                  </a:lnTo>
                  <a:lnTo>
                    <a:pt x="1251913" y="181792"/>
                  </a:lnTo>
                  <a:lnTo>
                    <a:pt x="0" y="181792"/>
                  </a:lnTo>
                  <a:close/>
                </a:path>
              </a:pathLst>
            </a:custGeom>
            <a:solidFill>
              <a:srgbClr val="BB353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251913" cy="200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216988" y="2000977"/>
            <a:ext cx="3801220" cy="4632053"/>
          </a:xfrm>
          <a:custGeom>
            <a:avLst/>
            <a:gdLst/>
            <a:ahLst/>
            <a:cxnLst/>
            <a:rect l="l" t="t" r="r" b="b"/>
            <a:pathLst>
              <a:path w="3801220" h="4632053">
                <a:moveTo>
                  <a:pt x="0" y="0"/>
                </a:moveTo>
                <a:lnTo>
                  <a:pt x="3801220" y="0"/>
                </a:lnTo>
                <a:lnTo>
                  <a:pt x="3801220" y="4632053"/>
                </a:lnTo>
                <a:lnTo>
                  <a:pt x="0" y="4632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748" t="-37553" r="-149372" b="-19976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215029" y="6633030"/>
            <a:ext cx="3801220" cy="690242"/>
            <a:chOff x="0" y="0"/>
            <a:chExt cx="1001144" cy="1817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01144" cy="181792"/>
            </a:xfrm>
            <a:custGeom>
              <a:avLst/>
              <a:gdLst/>
              <a:ahLst/>
              <a:cxnLst/>
              <a:rect l="l" t="t" r="r" b="b"/>
              <a:pathLst>
                <a:path w="1001144" h="181792">
                  <a:moveTo>
                    <a:pt x="0" y="0"/>
                  </a:moveTo>
                  <a:lnTo>
                    <a:pt x="1001144" y="0"/>
                  </a:lnTo>
                  <a:lnTo>
                    <a:pt x="1001144" y="181792"/>
                  </a:lnTo>
                  <a:lnTo>
                    <a:pt x="0" y="181792"/>
                  </a:lnTo>
                  <a:close/>
                </a:path>
              </a:pathLst>
            </a:custGeom>
            <a:solidFill>
              <a:srgbClr val="BB353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01144" cy="200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6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47108" y="2000977"/>
            <a:ext cx="6682146" cy="3456036"/>
          </a:xfrm>
          <a:custGeom>
            <a:avLst/>
            <a:gdLst/>
            <a:ahLst/>
            <a:cxnLst/>
            <a:rect l="l" t="t" r="r" b="b"/>
            <a:pathLst>
              <a:path w="6682146" h="3456036">
                <a:moveTo>
                  <a:pt x="0" y="0"/>
                </a:moveTo>
                <a:lnTo>
                  <a:pt x="6682146" y="0"/>
                </a:lnTo>
                <a:lnTo>
                  <a:pt x="6682146" y="3456036"/>
                </a:lnTo>
                <a:lnTo>
                  <a:pt x="0" y="3456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896" b="-14920"/>
            </a:stretch>
          </a:blipFill>
          <a:ln cap="sq">
            <a:noFill/>
            <a:prstDash val="solid"/>
            <a:miter/>
          </a:ln>
        </p:spPr>
      </p:sp>
      <p:grpSp>
        <p:nvGrpSpPr>
          <p:cNvPr id="13" name="Group 13"/>
          <p:cNvGrpSpPr/>
          <p:nvPr/>
        </p:nvGrpSpPr>
        <p:grpSpPr>
          <a:xfrm>
            <a:off x="1028700" y="5457013"/>
            <a:ext cx="6700554" cy="690242"/>
            <a:chOff x="0" y="0"/>
            <a:chExt cx="1764755" cy="1817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4755" cy="181792"/>
            </a:xfrm>
            <a:custGeom>
              <a:avLst/>
              <a:gdLst/>
              <a:ahLst/>
              <a:cxnLst/>
              <a:rect l="l" t="t" r="r" b="b"/>
              <a:pathLst>
                <a:path w="1764755" h="181792">
                  <a:moveTo>
                    <a:pt x="0" y="0"/>
                  </a:moveTo>
                  <a:lnTo>
                    <a:pt x="1764755" y="0"/>
                  </a:lnTo>
                  <a:lnTo>
                    <a:pt x="1764755" y="181792"/>
                  </a:lnTo>
                  <a:lnTo>
                    <a:pt x="0" y="181792"/>
                  </a:lnTo>
                  <a:close/>
                </a:path>
              </a:pathLst>
            </a:custGeom>
            <a:solidFill>
              <a:srgbClr val="BB353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64755" cy="200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6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3567555" y="7833785"/>
            <a:ext cx="281818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"/>
              </a:lnSpc>
            </a:pPr>
            <a:r>
              <a:rPr lang="en-US" sz="2499" spc="249">
                <a:solidFill>
                  <a:srgbClr val="EEEEEE"/>
                </a:solidFill>
                <a:latin typeface="Impact"/>
                <a:ea typeface="Impact"/>
                <a:cs typeface="Impact"/>
                <a:sym typeface="Impact"/>
              </a:rPr>
              <a:t>WATCHING KDRAMA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63992" y="6861508"/>
            <a:ext cx="210329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"/>
              </a:lnSpc>
            </a:pPr>
            <a:r>
              <a:rPr lang="en-US" sz="2499" spc="249">
                <a:solidFill>
                  <a:srgbClr val="EEEEEE"/>
                </a:solidFill>
                <a:latin typeface="Impact"/>
                <a:ea typeface="Impact"/>
                <a:cs typeface="Impact"/>
                <a:sym typeface="Impact"/>
              </a:rPr>
              <a:t>MANGA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25199" y="5685491"/>
            <a:ext cx="370755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"/>
              </a:lnSpc>
            </a:pPr>
            <a:r>
              <a:rPr lang="en-US" sz="2499" spc="249">
                <a:solidFill>
                  <a:srgbClr val="EEEEEE"/>
                </a:solidFill>
                <a:latin typeface="Impact"/>
                <a:ea typeface="Impact"/>
                <a:cs typeface="Impact"/>
                <a:sym typeface="Impact"/>
              </a:rPr>
              <a:t>PAINTING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33871" y="4512650"/>
            <a:ext cx="14220257" cy="368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08"/>
              </a:lnSpc>
            </a:pPr>
            <a:r>
              <a:rPr lang="en-US" sz="27205">
                <a:solidFill>
                  <a:srgbClr val="BB3535"/>
                </a:solidFill>
                <a:latin typeface="Impact"/>
                <a:ea typeface="Impact"/>
                <a:cs typeface="Impact"/>
                <a:sym typeface="Impact"/>
              </a:rPr>
              <a:t>TOGETHER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63244" y="342900"/>
            <a:ext cx="10920757" cy="618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79"/>
              </a:lnSpc>
            </a:pPr>
            <a:r>
              <a:rPr lang="en-US" sz="36056">
                <a:solidFill>
                  <a:srgbClr val="000000"/>
                </a:solidFill>
                <a:latin typeface="Buongiorno Rastellino"/>
                <a:ea typeface="Buongiorno Rastellino"/>
                <a:cs typeface="Buongiorno Rastellino"/>
                <a:sym typeface="Buongiorno Rastellino"/>
              </a:rPr>
              <a:t>Let’s work</a:t>
            </a:r>
          </a:p>
        </p:txBody>
      </p:sp>
      <p:sp>
        <p:nvSpPr>
          <p:cNvPr id="5" name="Freeform 5"/>
          <p:cNvSpPr/>
          <p:nvPr/>
        </p:nvSpPr>
        <p:spPr>
          <a:xfrm>
            <a:off x="2303999" y="8512414"/>
            <a:ext cx="213662" cy="239397"/>
          </a:xfrm>
          <a:custGeom>
            <a:avLst/>
            <a:gdLst/>
            <a:ahLst/>
            <a:cxnLst/>
            <a:rect l="l" t="t" r="r" b="b"/>
            <a:pathLst>
              <a:path w="213662" h="239397">
                <a:moveTo>
                  <a:pt x="0" y="0"/>
                </a:moveTo>
                <a:lnTo>
                  <a:pt x="213661" y="0"/>
                </a:lnTo>
                <a:lnTo>
                  <a:pt x="213661" y="239397"/>
                </a:lnTo>
                <a:lnTo>
                  <a:pt x="0" y="23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957936" y="8406411"/>
            <a:ext cx="2453963" cy="41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9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+91 9921430001</a:t>
            </a:r>
          </a:p>
        </p:txBody>
      </p:sp>
      <p:sp>
        <p:nvSpPr>
          <p:cNvPr id="7" name="Freeform 7"/>
          <p:cNvSpPr/>
          <p:nvPr/>
        </p:nvSpPr>
        <p:spPr>
          <a:xfrm>
            <a:off x="5852174" y="8512414"/>
            <a:ext cx="213662" cy="239397"/>
          </a:xfrm>
          <a:custGeom>
            <a:avLst/>
            <a:gdLst/>
            <a:ahLst/>
            <a:cxnLst/>
            <a:rect l="l" t="t" r="r" b="b"/>
            <a:pathLst>
              <a:path w="213662" h="239397">
                <a:moveTo>
                  <a:pt x="0" y="0"/>
                </a:moveTo>
                <a:lnTo>
                  <a:pt x="213662" y="0"/>
                </a:lnTo>
                <a:lnTo>
                  <a:pt x="213662" y="239397"/>
                </a:lnTo>
                <a:lnTo>
                  <a:pt x="0" y="23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06111" y="8406411"/>
            <a:ext cx="4566387" cy="41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9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ashleshalondhe78@gmail.com</a:t>
            </a:r>
          </a:p>
        </p:txBody>
      </p:sp>
      <p:sp>
        <p:nvSpPr>
          <p:cNvPr id="9" name="Freeform 9"/>
          <p:cNvSpPr/>
          <p:nvPr/>
        </p:nvSpPr>
        <p:spPr>
          <a:xfrm>
            <a:off x="11512774" y="8512414"/>
            <a:ext cx="213662" cy="239397"/>
          </a:xfrm>
          <a:custGeom>
            <a:avLst/>
            <a:gdLst/>
            <a:ahLst/>
            <a:cxnLst/>
            <a:rect l="l" t="t" r="r" b="b"/>
            <a:pathLst>
              <a:path w="213662" h="239397">
                <a:moveTo>
                  <a:pt x="0" y="0"/>
                </a:moveTo>
                <a:lnTo>
                  <a:pt x="213661" y="0"/>
                </a:lnTo>
                <a:lnTo>
                  <a:pt x="213661" y="239397"/>
                </a:lnTo>
                <a:lnTo>
                  <a:pt x="0" y="239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166711" y="8406411"/>
            <a:ext cx="3817291" cy="41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9"/>
              </a:lnSpc>
              <a:spcBef>
                <a:spcPct val="0"/>
              </a:spcBef>
            </a:pPr>
            <a:r>
              <a:rPr lang="en-US" sz="2478" u="sng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  <a:hlinkClick r:id="rId5" tooltip="https://github.com/ashleshalondhe"/>
              </a:rPr>
              <a:t>ashleshalondhe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Custom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Impact</vt:lpstr>
      <vt:lpstr>Buongiorno Rastellino</vt:lpstr>
      <vt:lpstr>Arial</vt:lpstr>
      <vt:lpstr>Calibri</vt:lpstr>
      <vt:lpstr>Poppins Bold</vt:lpstr>
      <vt:lpstr>TT Fors Bold</vt:lpstr>
      <vt:lpstr>TT Fors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Blue Beige Retro Vintage Graphic Designer Portfolio Presentation</dc:title>
  <cp:lastModifiedBy>admin</cp:lastModifiedBy>
  <cp:revision>2</cp:revision>
  <dcterms:created xsi:type="dcterms:W3CDTF">2006-08-16T00:00:00Z</dcterms:created>
  <dcterms:modified xsi:type="dcterms:W3CDTF">2025-07-10T19:06:26Z</dcterms:modified>
  <dc:identifier>DAGsydk9xo0</dc:identifier>
</cp:coreProperties>
</file>